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30E25-E29C-4C0E-92EB-A10382F23B29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F3AEC-11C5-43C9-AB03-FEE2E5615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853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F3AEC-11C5-43C9-AB03-FEE2E5615B7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18.11.2018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18.11.2018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18.11.2018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0C326-BD7A-4175-A615-FF3E8A1B17DD}" type="datetimeFigureOut">
              <a:rPr lang="ru-RU" smtClean="0"/>
              <a:pPr/>
              <a:t>18.11.2018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2.png"/><Relationship Id="rId2" Type="http://schemas.openxmlformats.org/officeDocument/2006/relationships/audio" Target="../media/audio11.wav"/><Relationship Id="rId1" Type="http://schemas.openxmlformats.org/officeDocument/2006/relationships/audio" Target="../media/audio3.wav"/><Relationship Id="rId6" Type="http://schemas.openxmlformats.org/officeDocument/2006/relationships/image" Target="../media/image34.png"/><Relationship Id="rId11" Type="http://schemas.openxmlformats.org/officeDocument/2006/relationships/image" Target="../media/image13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10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Android\13%20&#1076;&#1080;&#1089;&#1082;&#1086;&#1074;\&#1051;&#1054;&#1043;&#1054;&#1055;&#1045;&#1044;\&#1048;&#1075;&#1088;&#1086;&#1074;&#1099;&#1077;%20&#1087;&#1088;&#1077;&#1079;&#1077;&#1085;&#1090;&#1072;&#1094;&#1080;&#1080;\&#1040;&#1081;&#1073;&#1086;&#1083;&#1080;&#1090;\002.mp3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46.png"/><Relationship Id="rId11" Type="http://schemas.openxmlformats.org/officeDocument/2006/relationships/image" Target="../media/image2.png"/><Relationship Id="rId5" Type="http://schemas.openxmlformats.org/officeDocument/2006/relationships/image" Target="../media/image45.jpeg"/><Relationship Id="rId10" Type="http://schemas.openxmlformats.org/officeDocument/2006/relationships/image" Target="../media/image48.jpe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55.png"/><Relationship Id="rId2" Type="http://schemas.openxmlformats.org/officeDocument/2006/relationships/audio" Target="../media/audio13.wav"/><Relationship Id="rId16" Type="http://schemas.openxmlformats.org/officeDocument/2006/relationships/image" Target="../media/image2.png"/><Relationship Id="rId1" Type="http://schemas.openxmlformats.org/officeDocument/2006/relationships/audio" Target="file:///C:\Documents%20and%20Settings\&#1050;&#1080;&#1088;&#1080;&#1083;&#1083;\&#1056;&#1072;&#1073;&#1086;&#1095;&#1080;&#1081;%20&#1089;&#1090;&#1086;&#1083;\&#1052;&#1040;&#1052;&#1040;\&#1076;&#1077;&#1090;&#1089;&#1082;&#1080;&#1077;%20&#1087;&#1088;&#1077;&#1079;&#1077;&#1085;&#1090;&#1072;&#1094;&#1080;&#1080;\&#1085;&#1072;&#1096;&#1080;\&#1057;&#1080;&#1085;&#1086;&#1085;&#1080;&#1084;&#1099;\002.mp3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6.png"/><Relationship Id="rId5" Type="http://schemas.openxmlformats.org/officeDocument/2006/relationships/image" Target="../media/image50.jpeg"/><Relationship Id="rId15" Type="http://schemas.openxmlformats.org/officeDocument/2006/relationships/image" Target="../media/image13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3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59.png"/><Relationship Id="rId11" Type="http://schemas.openxmlformats.org/officeDocument/2006/relationships/image" Target="../media/image2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audio" Target="../media/audio16.wav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audio" Target="../media/audio16.wav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2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audio" Target="../media/audio16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67.png"/><Relationship Id="rId11" Type="http://schemas.openxmlformats.org/officeDocument/2006/relationships/image" Target="../media/image73.pn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audio" Target="../media/audio16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67.png"/><Relationship Id="rId11" Type="http://schemas.openxmlformats.org/officeDocument/2006/relationships/image" Target="../media/image2.png"/><Relationship Id="rId5" Type="http://schemas.openxmlformats.org/officeDocument/2006/relationships/image" Target="../media/image66.jpeg"/><Relationship Id="rId10" Type="http://schemas.openxmlformats.org/officeDocument/2006/relationships/image" Target="../media/image73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3.png"/><Relationship Id="rId7" Type="http://schemas.openxmlformats.org/officeDocument/2006/relationships/image" Target="../media/image60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59.png"/><Relationship Id="rId11" Type="http://schemas.openxmlformats.org/officeDocument/2006/relationships/image" Target="../media/image77.png"/><Relationship Id="rId5" Type="http://schemas.openxmlformats.org/officeDocument/2006/relationships/image" Target="../media/image58.png"/><Relationship Id="rId10" Type="http://schemas.openxmlformats.org/officeDocument/2006/relationships/image" Target="../media/image76.png"/><Relationship Id="rId4" Type="http://schemas.openxmlformats.org/officeDocument/2006/relationships/image" Target="../media/image1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13" Type="http://schemas.openxmlformats.org/officeDocument/2006/relationships/image" Target="../media/image85.gif"/><Relationship Id="rId3" Type="http://schemas.openxmlformats.org/officeDocument/2006/relationships/image" Target="../media/image43.png"/><Relationship Id="rId7" Type="http://schemas.openxmlformats.org/officeDocument/2006/relationships/image" Target="../media/image79.png"/><Relationship Id="rId12" Type="http://schemas.openxmlformats.org/officeDocument/2006/relationships/image" Target="../media/image84.gif"/><Relationship Id="rId17" Type="http://schemas.openxmlformats.org/officeDocument/2006/relationships/image" Target="../media/image89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8.gif"/><Relationship Id="rId1" Type="http://schemas.openxmlformats.org/officeDocument/2006/relationships/audio" Target="file:///E:\Android\13%20&#1076;&#1080;&#1089;&#1082;&#1086;&#1074;\&#1051;&#1054;&#1043;&#1054;&#1055;&#1045;&#1044;\&#1048;&#1075;&#1088;&#1086;&#1074;&#1099;&#1077;%20&#1087;&#1088;&#1077;&#1079;&#1077;&#1085;&#1090;&#1072;&#1094;&#1080;&#1080;\&#1040;&#1081;&#1073;&#1086;&#1083;&#1080;&#1090;\detskie-chunga-changa.mp3" TargetMode="External"/><Relationship Id="rId6" Type="http://schemas.openxmlformats.org/officeDocument/2006/relationships/image" Target="../media/image78.gif"/><Relationship Id="rId11" Type="http://schemas.openxmlformats.org/officeDocument/2006/relationships/image" Target="../media/image83.gif"/><Relationship Id="rId5" Type="http://schemas.openxmlformats.org/officeDocument/2006/relationships/image" Target="../media/image59.png"/><Relationship Id="rId15" Type="http://schemas.openxmlformats.org/officeDocument/2006/relationships/image" Target="../media/image87.gif"/><Relationship Id="rId10" Type="http://schemas.openxmlformats.org/officeDocument/2006/relationships/image" Target="../media/image82.gif"/><Relationship Id="rId4" Type="http://schemas.openxmlformats.org/officeDocument/2006/relationships/image" Target="../media/image10.png"/><Relationship Id="rId9" Type="http://schemas.openxmlformats.org/officeDocument/2006/relationships/image" Target="../media/image81.gif"/><Relationship Id="rId14" Type="http://schemas.openxmlformats.org/officeDocument/2006/relationships/image" Target="../media/image8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audio" Target="../media/audio3.wav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audio" Target="../media/audio3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6.wav"/><Relationship Id="rId1" Type="http://schemas.openxmlformats.org/officeDocument/2006/relationships/audio" Target="../media/audio3.wav"/><Relationship Id="rId6" Type="http://schemas.openxmlformats.org/officeDocument/2006/relationships/image" Target="../media/image15.gif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7.wav"/><Relationship Id="rId1" Type="http://schemas.openxmlformats.org/officeDocument/2006/relationships/audio" Target="../media/audio3.wav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10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книги\hframe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400" y="571480"/>
            <a:ext cx="9158400" cy="572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28860" y="2214554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«Доктор Айболит»</a:t>
            </a:r>
            <a:endParaRPr lang="ru-RU" sz="54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992" y="3571876"/>
            <a:ext cx="478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(Игры со звуками)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~PP839.WAV">
            <a:hlinkClick r:id="" action="ppaction://media"/>
          </p:cNvPr>
          <p:cNvPicPr>
            <a:picLocks noRot="1" noChangeAspect="1"/>
          </p:cNvPicPr>
          <p:nvPr>
            <a:wavAudioFile r:embed="rId1" name="~PP839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олна 8"/>
          <p:cNvSpPr>
            <a:spLocks noChangeAspect="1"/>
          </p:cNvSpPr>
          <p:nvPr/>
        </p:nvSpPr>
        <p:spPr>
          <a:xfrm>
            <a:off x="0" y="4950000"/>
            <a:ext cx="9144000" cy="1908000"/>
          </a:xfrm>
          <a:prstGeom prst="wave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330" y="142852"/>
            <a:ext cx="1619250" cy="1393825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424000" y="6138000"/>
            <a:ext cx="720000" cy="720000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Documents and Settings\Кирилл\Рабочий стол\МАМА\детские презентации\Почемучка\korab3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14942" y="3000372"/>
            <a:ext cx="3387825" cy="313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анимация\tomato copy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2844" y="1285860"/>
            <a:ext cx="1260000" cy="12600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7889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Доктор и его друзья отправились в Африку на корабле.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Догадайтесь, как он называется. Составьте слово из первых звуков изображённых предметов.</a:t>
            </a:r>
          </a:p>
        </p:txBody>
      </p:sp>
      <p:pic>
        <p:nvPicPr>
          <p:cNvPr id="2052" name="Picture 4" descr="C:\Documents and Settings\Кирилл\Рабочий стол\МАМА\анимация\79ea0bcc56d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571604" y="1500174"/>
            <a:ext cx="1342566" cy="1116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анимация\bdb0a64db210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-1920000">
            <a:off x="2642781" y="1429482"/>
            <a:ext cx="1639949" cy="1008000"/>
          </a:xfrm>
          <a:prstGeom prst="rect">
            <a:avLst/>
          </a:prstGeom>
          <a:noFill/>
        </p:spPr>
      </p:pic>
      <p:pic>
        <p:nvPicPr>
          <p:cNvPr id="20" name="Picture 13" descr="улитка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4071934" y="1357298"/>
            <a:ext cx="1245166" cy="1188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анимация\f225f56e7ec9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786446" y="1142984"/>
            <a:ext cx="1008813" cy="1692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85720" y="2428868"/>
            <a:ext cx="1340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П</a:t>
            </a:r>
            <a:endParaRPr lang="ru-RU" sz="80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2428868"/>
            <a:ext cx="1425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А</a:t>
            </a:r>
            <a:endParaRPr lang="ru-RU" sz="80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57488" y="2428868"/>
            <a:ext cx="1025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Р</a:t>
            </a:r>
            <a:endParaRPr lang="ru-RU" sz="8000" b="1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14810" y="2428868"/>
            <a:ext cx="1295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У</a:t>
            </a:r>
            <a:endParaRPr lang="ru-RU" sz="80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72132" y="2428868"/>
            <a:ext cx="1425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С</a:t>
            </a:r>
            <a:endParaRPr lang="ru-RU" sz="8000" b="1" dirty="0">
              <a:solidFill>
                <a:srgbClr val="7030A0"/>
              </a:solidFill>
            </a:endParaRPr>
          </a:p>
        </p:txBody>
      </p:sp>
      <p:pic>
        <p:nvPicPr>
          <p:cNvPr id="28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11" cstate="email"/>
          <a:stretch>
            <a:fillRect/>
          </a:stretch>
        </p:blipFill>
        <p:spPr>
          <a:xfrm>
            <a:off x="8715404" y="214290"/>
            <a:ext cx="304800" cy="3048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00760" y="4786322"/>
            <a:ext cx="141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ПАРУС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1" name="~PP1535.WAV">
            <a:hlinkClick r:id="" action="ppaction://media"/>
          </p:cNvPr>
          <p:cNvPicPr>
            <a:picLocks noRot="1" noChangeAspect="1"/>
          </p:cNvPicPr>
          <p:nvPr>
            <a:wavAudioFile r:embed="rId2" name="~PP1535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 isNarration="1"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олна 8"/>
          <p:cNvSpPr>
            <a:spLocks noChangeAspect="1"/>
          </p:cNvSpPr>
          <p:nvPr/>
        </p:nvSpPr>
        <p:spPr>
          <a:xfrm>
            <a:off x="0" y="4950000"/>
            <a:ext cx="9144000" cy="1908000"/>
          </a:xfrm>
          <a:prstGeom prst="wave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5" descr="solnishk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72330" y="142852"/>
            <a:ext cx="1619250" cy="1393825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korab3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49004" y="1928802"/>
            <a:ext cx="4594996" cy="4248000"/>
          </a:xfrm>
          <a:prstGeom prst="rect">
            <a:avLst/>
          </a:prstGeom>
          <a:noFill/>
        </p:spPr>
      </p:pic>
      <p:pic>
        <p:nvPicPr>
          <p:cNvPr id="18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29190" y="2000240"/>
            <a:ext cx="1663604" cy="2376000"/>
          </a:xfrm>
          <a:prstGeom prst="rect">
            <a:avLst/>
          </a:prstGeom>
          <a:noFill/>
        </p:spPr>
      </p:pic>
      <p:pic>
        <p:nvPicPr>
          <p:cNvPr id="19" name="Picture 2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6643702" y="1500174"/>
            <a:ext cx="1035345" cy="1440000"/>
          </a:xfrm>
          <a:prstGeom prst="rect">
            <a:avLst/>
          </a:prstGeom>
          <a:noFill/>
        </p:spPr>
      </p:pic>
      <p:pic>
        <p:nvPicPr>
          <p:cNvPr id="21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715272" y="2857496"/>
            <a:ext cx="1293900" cy="1476000"/>
          </a:xfrm>
          <a:prstGeom prst="rect">
            <a:avLst/>
          </a:prstGeom>
          <a:noFill/>
        </p:spPr>
      </p:pic>
      <p:pic>
        <p:nvPicPr>
          <p:cNvPr id="27" name="00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email"/>
          <a:stretch>
            <a:fillRect/>
          </a:stretch>
        </p:blipFill>
        <p:spPr>
          <a:xfrm>
            <a:off x="285720" y="285728"/>
            <a:ext cx="304800" cy="304800"/>
          </a:xfrm>
          <a:prstGeom prst="rect">
            <a:avLst/>
          </a:prstGeom>
        </p:spPr>
      </p:pic>
      <p:pic>
        <p:nvPicPr>
          <p:cNvPr id="3075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" y="0"/>
            <a:ext cx="8643966" cy="3471863"/>
          </a:xfrm>
          <a:prstGeom prst="rect">
            <a:avLst/>
          </a:prstGeom>
          <a:noFill/>
        </p:spPr>
      </p:pic>
    </p:spTree>
  </p:cSld>
  <p:clrMapOvr>
    <a:masterClrMapping/>
  </p:clrMapOvr>
  <p:transition advTm="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0.54809 -0.0069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00" y="-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571 -0.0067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-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-0.53507 -0.0020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-0.54045 -0.0138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0" y="-7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0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57628"/>
            <a:ext cx="9144000" cy="300037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86380" y="2786058"/>
            <a:ext cx="2394578" cy="3420000"/>
          </a:xfrm>
          <a:prstGeom prst="rect">
            <a:avLst/>
          </a:prstGeom>
          <a:noFill/>
        </p:spPr>
      </p:pic>
      <p:pic>
        <p:nvPicPr>
          <p:cNvPr id="4" name="Picture 5" descr="C:\Documents and Settings\Кирилл\Рабочий стол\МАМА\детские презентации\Почемучка\mult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3357554" y="4000504"/>
            <a:ext cx="1857388" cy="230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358082" y="4357694"/>
            <a:ext cx="1672608" cy="1908000"/>
          </a:xfrm>
          <a:prstGeom prst="rect">
            <a:avLst/>
          </a:prstGeom>
          <a:noFill/>
        </p:spPr>
      </p:pic>
      <p:pic>
        <p:nvPicPr>
          <p:cNvPr id="6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7" name="Picture 15" descr="solnishko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524750" y="0"/>
            <a:ext cx="1619250" cy="1393825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d23455214a3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215074" y="571480"/>
            <a:ext cx="2403582" cy="3636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00100" y="0"/>
            <a:ext cx="3248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А вот и Африка!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Documents and Settings\Кирилл\Рабочий стол\МАМА\детские презентации\Почемучка\467209.jpg"/>
          <p:cNvPicPr>
            <a:picLocks noChangeAspect="1" noChangeArrowheads="1"/>
          </p:cNvPicPr>
          <p:nvPr/>
        </p:nvPicPr>
        <p:blipFill>
          <a:blip r:embed="rId10">
            <a:lum contrast="20000"/>
          </a:blip>
          <a:srcRect/>
          <a:stretch>
            <a:fillRect/>
          </a:stretch>
        </p:blipFill>
        <p:spPr bwMode="auto">
          <a:xfrm>
            <a:off x="0" y="2071678"/>
            <a:ext cx="2925017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Documents and Settings\Кирилл\Рабочий стол\МАМА\детские презентации\Почемучка\d23455214a3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214810" y="571480"/>
            <a:ext cx="2403582" cy="3636000"/>
          </a:xfrm>
          <a:prstGeom prst="rect">
            <a:avLst/>
          </a:prstGeom>
          <a:noFill/>
        </p:spPr>
      </p:pic>
      <p:pic>
        <p:nvPicPr>
          <p:cNvPr id="14" name="Picture 3" descr="C:\Documents and Settings\Кирилл\Рабочий стол\МАМА\детские презентации\Почемучка\d23455214a3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071670" y="571480"/>
            <a:ext cx="2403582" cy="3636000"/>
          </a:xfrm>
          <a:prstGeom prst="rect">
            <a:avLst/>
          </a:prstGeom>
          <a:noFill/>
        </p:spPr>
      </p:pic>
      <p:pic>
        <p:nvPicPr>
          <p:cNvPr id="15" name="~PP3591.WAV">
            <a:hlinkClick r:id="" action="ppaction://media"/>
          </p:cNvPr>
          <p:cNvPicPr>
            <a:picLocks noRot="1" noChangeAspect="1"/>
          </p:cNvPicPr>
          <p:nvPr>
            <a:wavAudioFile r:embed="rId1" name="~PP3591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xit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ручное управление 2"/>
          <p:cNvSpPr>
            <a:spLocks noChangeAspect="1"/>
          </p:cNvSpPr>
          <p:nvPr/>
        </p:nvSpPr>
        <p:spPr>
          <a:xfrm rot="-10800000">
            <a:off x="2285983" y="2786058"/>
            <a:ext cx="4244755" cy="4071942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0034" y="3357562"/>
            <a:ext cx="1399712" cy="1980000"/>
          </a:xfrm>
          <a:prstGeom prst="rect">
            <a:avLst/>
          </a:prstGeom>
          <a:noFill/>
        </p:spPr>
      </p:pic>
      <p:pic>
        <p:nvPicPr>
          <p:cNvPr id="5" name="Picture 5" descr="C:\Documents and Settings\Кирилл\Рабочий стол\МАМА\детские презентации\Почемучка\mult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2714620"/>
            <a:ext cx="1189882" cy="147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1142976" y="5429264"/>
            <a:ext cx="1021941" cy="1116000"/>
          </a:xfrm>
          <a:prstGeom prst="rect">
            <a:avLst/>
          </a:prstGeom>
          <a:noFill/>
        </p:spPr>
      </p:pic>
      <p:pic>
        <p:nvPicPr>
          <p:cNvPr id="7" name="Picture 15" descr="solnishko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24750" y="428604"/>
            <a:ext cx="1619250" cy="13938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Но впереди река. Помогите построить мост. Берите дощечки, на которых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предметы начинаются с гласного звука.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714356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85852" y="1714488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Click r:id="" action="ppaction://noaction" highlightClick="1"/>
          </p:cNvPr>
          <p:cNvSpPr/>
          <p:nvPr/>
        </p:nvSpPr>
        <p:spPr>
          <a:xfrm>
            <a:off x="2571736" y="714356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86182" y="1714488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" action="ppaction://noaction" highlightClick="1"/>
          </p:cNvPr>
          <p:cNvSpPr/>
          <p:nvPr/>
        </p:nvSpPr>
        <p:spPr>
          <a:xfrm>
            <a:off x="5214942" y="714356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" action="ppaction://noaction" highlightClick="1"/>
          </p:cNvPr>
          <p:cNvSpPr/>
          <p:nvPr/>
        </p:nvSpPr>
        <p:spPr>
          <a:xfrm>
            <a:off x="6572264" y="1785926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Кирилл\Рабочий стол\МАМА\детские презентации\Почемучка\1afeabd9c36a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00034" y="714356"/>
            <a:ext cx="879474" cy="864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mork18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357818" y="857232"/>
            <a:ext cx="1435903" cy="576000"/>
          </a:xfrm>
          <a:prstGeom prst="rect">
            <a:avLst/>
          </a:prstGeom>
          <a:noFill/>
        </p:spPr>
      </p:pic>
      <p:pic>
        <p:nvPicPr>
          <p:cNvPr id="17" name="Picture 13" descr="улитка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4071934" y="1714488"/>
            <a:ext cx="867846" cy="828000"/>
          </a:xfrm>
          <a:prstGeom prst="rect">
            <a:avLst/>
          </a:prstGeom>
          <a:noFill/>
        </p:spPr>
      </p:pic>
      <p:pic>
        <p:nvPicPr>
          <p:cNvPr id="19" name="Picture 7" descr="C:\Documents and Settings\Ольга\Рабочий стол\картинки\Новая папка (2)\игрушки\9b18a1327af1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858016" y="1857364"/>
            <a:ext cx="1053864" cy="648000"/>
          </a:xfrm>
          <a:prstGeom prst="rect">
            <a:avLst/>
          </a:prstGeom>
          <a:noFill/>
        </p:spPr>
      </p:pic>
      <p:pic>
        <p:nvPicPr>
          <p:cNvPr id="20" name="Picture 5" descr="C:\Documents and Settings\Ольга\Рабочий стол\картинки\Новая папка (2)\игрушки\dc701436b9b3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000364" y="714356"/>
            <a:ext cx="790229" cy="792000"/>
          </a:xfrm>
          <a:prstGeom prst="rect">
            <a:avLst/>
          </a:prstGeom>
          <a:noFill/>
        </p:spPr>
      </p:pic>
      <p:pic>
        <p:nvPicPr>
          <p:cNvPr id="1031" name="Picture 7" descr="C:\Documents and Settings\Кирилл\Рабочий стол\МАМА\анимация\a0f87af0664c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285852" y="1643050"/>
            <a:ext cx="1425204" cy="1044000"/>
          </a:xfrm>
          <a:prstGeom prst="rect">
            <a:avLst/>
          </a:prstGeom>
          <a:noFill/>
        </p:spPr>
      </p:pic>
      <p:pic>
        <p:nvPicPr>
          <p:cNvPr id="22" name="00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 cstate="email"/>
          <a:stretch>
            <a:fillRect/>
          </a:stretch>
        </p:blipFill>
        <p:spPr>
          <a:xfrm>
            <a:off x="214282" y="6429396"/>
            <a:ext cx="304800" cy="304800"/>
          </a:xfrm>
          <a:prstGeom prst="rect">
            <a:avLst/>
          </a:prstGeom>
        </p:spPr>
      </p:pic>
      <p:sp>
        <p:nvSpPr>
          <p:cNvPr id="23" name="Управляющая кнопка: далее 2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250500" y="5994000"/>
            <a:ext cx="893500" cy="86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~PP1794.WAV">
            <a:hlinkClick r:id="" action="ppaction://media"/>
          </p:cNvPr>
          <p:cNvPicPr>
            <a:picLocks noRot="1" noChangeAspect="1"/>
          </p:cNvPicPr>
          <p:nvPr>
            <a:wavAudioFile r:embed="rId2" name="~PP1794.WAV"/>
          </p:nvPr>
        </p:nvPicPr>
        <p:blipFill>
          <a:blip r:embed="rId1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19375 0.564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28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9 -0.00139 L 0.24202 0.418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2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13385 0.4185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20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70087 -4.07407E-6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3.46945E-18 C 0.0335 0.04005 0.06701 0.08033 0.08437 0.10162 C 0.10173 0.12292 0.02412 0.11551 0.10468 0.12847 C 0.18524 0.14144 0.48697 0.15556 0.5677 0.1794 C 0.64843 0.20324 0.61874 0.23727 0.58923 0.27153 " pathEditMode="relative" ptsTypes="aaaaA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C 0.00503 -0.10255 0.01024 -0.20486 0.13924 -0.23033 C 0.26823 -0.25579 0.66805 -0.16551 0.77378 -0.15255 " pathEditMode="relative" ptsTypes="aaA">
                                      <p:cBhvr>
                                        <p:cTn id="3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9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8643966" cy="3471863"/>
          </a:xfrm>
          <a:prstGeom prst="rect">
            <a:avLst/>
          </a:prstGeom>
          <a:noFill/>
        </p:spPr>
      </p:pic>
      <p:pic>
        <p:nvPicPr>
          <p:cNvPr id="3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24750" y="0"/>
            <a:ext cx="1619250" cy="139382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286256"/>
            <a:ext cx="9144000" cy="257174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357686" y="2071678"/>
            <a:ext cx="2495402" cy="3564000"/>
          </a:xfrm>
          <a:prstGeom prst="rect">
            <a:avLst/>
          </a:prstGeom>
          <a:noFill/>
        </p:spPr>
      </p:pic>
      <p:pic>
        <p:nvPicPr>
          <p:cNvPr id="1026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72264" y="1071546"/>
            <a:ext cx="2363190" cy="3672000"/>
          </a:xfrm>
          <a:prstGeom prst="rect">
            <a:avLst/>
          </a:prstGeom>
          <a:noFill/>
        </p:spPr>
      </p:pic>
      <p:pic>
        <p:nvPicPr>
          <p:cNvPr id="7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1000108"/>
            <a:ext cx="2363190" cy="3672000"/>
          </a:xfrm>
          <a:prstGeom prst="rect">
            <a:avLst/>
          </a:prstGeom>
          <a:noFill/>
        </p:spPr>
      </p:pic>
      <p:pic>
        <p:nvPicPr>
          <p:cNvPr id="8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00298" y="1000108"/>
            <a:ext cx="2363190" cy="3672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0"/>
            <a:ext cx="70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Наконец доктор Айболит добрался до больных зверей.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Всех излечит, исцелит добрый доктор Айболит!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6286512" y="1428736"/>
            <a:ext cx="857256" cy="1440000"/>
          </a:xfrm>
          <a:prstGeom prst="rect">
            <a:avLst/>
          </a:prstGeom>
          <a:noFill/>
        </p:spPr>
      </p:pic>
      <p:pic>
        <p:nvPicPr>
          <p:cNvPr id="1028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0" y="2571744"/>
            <a:ext cx="3354288" cy="2808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детские презентации\Почемучка\355ba6d5f4be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998711" y="3571876"/>
            <a:ext cx="2145289" cy="3096000"/>
          </a:xfrm>
          <a:prstGeom prst="rect">
            <a:avLst/>
          </a:prstGeom>
          <a:noFill/>
        </p:spPr>
      </p:pic>
      <p:pic>
        <p:nvPicPr>
          <p:cNvPr id="1030" name="Picture 6" descr="C:\Documents and Settings\Кирилл\Рабочий стол\МАМА\детские презентации\Почемучка\4a8cefabb314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71670" y="4878000"/>
            <a:ext cx="2609768" cy="1980000"/>
          </a:xfrm>
          <a:prstGeom prst="rect">
            <a:avLst/>
          </a:prstGeom>
          <a:noFill/>
        </p:spPr>
      </p:pic>
      <p:pic>
        <p:nvPicPr>
          <p:cNvPr id="14" name="~PP1678.WAV">
            <a:hlinkClick r:id="" action="ppaction://media"/>
          </p:cNvPr>
          <p:cNvPicPr>
            <a:picLocks noRot="1" noChangeAspect="1"/>
          </p:cNvPicPr>
          <p:nvPr>
            <a:wavAudioFile r:embed="rId1" name="~PP1678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детские презентации\Почемучка\0655d5a29e9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857620" y="857232"/>
            <a:ext cx="1033120" cy="205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6" name="Picture 8" descr="C:\Documents and Settings\Кирилл\Рабочий стол\МАМА\анимация\ClipArt_berries_PNG_100\berries_6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000628" y="1785926"/>
            <a:ext cx="1616075" cy="990600"/>
          </a:xfrm>
          <a:prstGeom prst="rect">
            <a:avLst/>
          </a:prstGeom>
          <a:noFill/>
        </p:spPr>
      </p:pic>
      <p:pic>
        <p:nvPicPr>
          <p:cNvPr id="2058" name="Picture 10" descr="C:\Documents and Settings\Кирилл\Рабочий стол\МАМА\детские презентации\Почемучка\40e7f45e77c2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29454" y="642918"/>
            <a:ext cx="1551547" cy="1440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3" name="~PP1262.WAV">
            <a:hlinkClick r:id="" action="ppaction://media"/>
          </p:cNvPr>
          <p:cNvPicPr>
            <a:picLocks noRot="1" noChangeAspect="1"/>
          </p:cNvPicPr>
          <p:nvPr>
            <a:wavAudioFile r:embed="rId1" name="~PP1262.WAV"/>
          </p:nvPr>
        </p:nvPicPr>
        <p:blipFill>
          <a:blip r:embed="rId1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детские презентации\Почемучка\0655d5a29e9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857620" y="857232"/>
            <a:ext cx="1033120" cy="205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6" name="Picture 8" descr="C:\Documents and Settings\Кирилл\Рабочий стол\МАМА\анимация\ClipArt_berries_PNG_100\berries_6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000628" y="1785926"/>
            <a:ext cx="1616075" cy="990600"/>
          </a:xfrm>
          <a:prstGeom prst="rect">
            <a:avLst/>
          </a:prstGeom>
          <a:noFill/>
        </p:spPr>
      </p:pic>
      <p:pic>
        <p:nvPicPr>
          <p:cNvPr id="2058" name="Picture 10" descr="C:\Documents and Settings\Кирилл\Рабочий стол\МАМА\детские презентации\Почемучка\40e7f45e77c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29454" y="642918"/>
            <a:ext cx="1551547" cy="1440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3" name="~PP3570.WAV">
            <a:hlinkClick r:id="" action="ppaction://media"/>
          </p:cNvPr>
          <p:cNvPicPr>
            <a:picLocks noRot="1" noChangeAspect="1"/>
          </p:cNvPicPr>
          <p:nvPr>
            <a:wavAudioFile r:embed="rId1" name="~PP3570.WAV"/>
          </p:nvPr>
        </p:nvPicPr>
        <p:blipFill>
          <a:blip r:embed="rId1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41875 0.35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00" y="1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детские презентации\Почемучка\0655d5a29e9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57620" y="857232"/>
            <a:ext cx="1033120" cy="205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noaction">
              <a:snd r:embed="rId8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8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8" name="Picture 10" descr="C:\Documents and Settings\Кирилл\Рабочий стол\МАМА\детские презентации\Почемучка\40e7f45e77c2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29454" y="642918"/>
            <a:ext cx="1551547" cy="1440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8" name="нет.wav"/>
            </a:hlinkClick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2" name="~PP874.WAV">
            <a:hlinkClick r:id="" action="ppaction://media"/>
          </p:cNvPr>
          <p:cNvPicPr>
            <a:picLocks noRot="1" noChangeAspect="1"/>
          </p:cNvPicPr>
          <p:nvPr>
            <a:wavAudioFile r:embed="rId1" name="~PP874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-0.56302 0.574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00" y="2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детские презентации\Почемучка\0655d5a29e9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857620" y="857232"/>
            <a:ext cx="1033120" cy="205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1" name="~PP3791.WAV">
            <a:hlinkClick r:id="" action="ppaction://media"/>
          </p:cNvPr>
          <p:cNvPicPr>
            <a:picLocks noRot="1" noChangeAspect="1"/>
          </p:cNvPicPr>
          <p:nvPr>
            <a:wavAudioFile r:embed="rId1" name="~PP3791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0.05312 0.5298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2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3" name="~PP2738.WAV">
            <a:hlinkClick r:id="" action="ppaction://media"/>
          </p:cNvPr>
          <p:cNvPicPr>
            <a:picLocks noRot="1" noChangeAspect="1"/>
          </p:cNvPicPr>
          <p:nvPr>
            <a:wavAudioFile r:embed="rId1" name="~PP2738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81481E-6 L 0.70087 0.4409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00570"/>
            <a:ext cx="9144000" cy="235743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428736"/>
            <a:ext cx="2580686" cy="3888000"/>
          </a:xfrm>
          <a:prstGeom prst="rect">
            <a:avLst/>
          </a:prstGeom>
          <a:noFill/>
        </p:spPr>
      </p:pic>
      <p:pic>
        <p:nvPicPr>
          <p:cNvPr id="2052" name="Picture 4" descr="C:\Documents and Settings\Кирилл\Рабочий стол\МАМА\детские презентации\Почемучка\0894ca35a9c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4448462" cy="5364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57356" y="4500570"/>
            <a:ext cx="1428760" cy="84296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14" descr="5759506d777c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143504" y="357166"/>
            <a:ext cx="1439862" cy="1119188"/>
          </a:xfrm>
          <a:prstGeom prst="rect">
            <a:avLst/>
          </a:prstGeom>
          <a:noFill/>
        </p:spPr>
      </p:pic>
      <p:pic>
        <p:nvPicPr>
          <p:cNvPr id="8" name="Picture 13" descr="улитк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14348" y="4000504"/>
            <a:ext cx="867846" cy="828000"/>
          </a:xfrm>
          <a:prstGeom prst="rect">
            <a:avLst/>
          </a:prstGeom>
          <a:noFill/>
        </p:spPr>
      </p:pic>
      <p:pic>
        <p:nvPicPr>
          <p:cNvPr id="9" name="Picture 11" descr="23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858148" y="3929066"/>
            <a:ext cx="1071570" cy="795328"/>
          </a:xfrm>
          <a:prstGeom prst="rect">
            <a:avLst/>
          </a:prstGeom>
          <a:noFill/>
        </p:spPr>
      </p:pic>
      <p:pic>
        <p:nvPicPr>
          <p:cNvPr id="10" name="Рисунок 9" descr="j0438040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rot="-2640000">
            <a:off x="6072198" y="2000240"/>
            <a:ext cx="1228724" cy="1228724"/>
          </a:xfrm>
          <a:prstGeom prst="rect">
            <a:avLst/>
          </a:prstGeom>
        </p:spPr>
      </p:pic>
      <p:pic>
        <p:nvPicPr>
          <p:cNvPr id="11" name="Picture 5" descr="aai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86512" y="3214686"/>
            <a:ext cx="1512888" cy="2305050"/>
          </a:xfrm>
          <a:prstGeom prst="rect">
            <a:avLst/>
          </a:prstGeom>
          <a:noFill/>
        </p:spPr>
      </p:pic>
      <p:pic>
        <p:nvPicPr>
          <p:cNvPr id="12" name="Picture 15" descr="solnishko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143768" y="214290"/>
            <a:ext cx="1619250" cy="13938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071538" y="5286388"/>
            <a:ext cx="65378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Добрый доктор Айболит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Он под деревом сидит.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Приходи к нему лечиться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И корова, и волчица.</a:t>
            </a:r>
          </a:p>
          <a:p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3570" y="5715016"/>
            <a:ext cx="3082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Всех излечит, исцелит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Добрый доктор Айболит.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5" name="~PP1330.WAV">
            <a:hlinkClick r:id="" action="ppaction://media"/>
          </p:cNvPr>
          <p:cNvPicPr>
            <a:picLocks noRot="1" noChangeAspect="1"/>
          </p:cNvPicPr>
          <p:nvPr>
            <a:wavAudioFile r:embed="rId1" name="~PP1330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57562"/>
            <a:ext cx="9144000" cy="35004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24750" y="142852"/>
            <a:ext cx="1619250" cy="1393825"/>
          </a:xfrm>
          <a:prstGeom prst="rect">
            <a:avLst/>
          </a:prstGeom>
          <a:noFill/>
        </p:spPr>
      </p:pic>
      <p:pic>
        <p:nvPicPr>
          <p:cNvPr id="6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57620" y="1357298"/>
            <a:ext cx="2495402" cy="3564000"/>
          </a:xfrm>
          <a:prstGeom prst="rect">
            <a:avLst/>
          </a:prstGeom>
          <a:noFill/>
        </p:spPr>
      </p:pic>
      <p:pic>
        <p:nvPicPr>
          <p:cNvPr id="7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642918"/>
            <a:ext cx="2363190" cy="3672000"/>
          </a:xfrm>
          <a:prstGeom prst="rect">
            <a:avLst/>
          </a:prstGeom>
          <a:noFill/>
        </p:spPr>
      </p:pic>
      <p:pic>
        <p:nvPicPr>
          <p:cNvPr id="8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428860" y="785794"/>
            <a:ext cx="2363190" cy="3672000"/>
          </a:xfrm>
          <a:prstGeom prst="rect">
            <a:avLst/>
          </a:prstGeom>
          <a:noFill/>
        </p:spPr>
      </p:pic>
      <p:pic>
        <p:nvPicPr>
          <p:cNvPr id="9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857884" y="785794"/>
            <a:ext cx="2363190" cy="3672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142976" y="0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Слава, слава Айболиту! Слава добрым докторам!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2" name="Picture 3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5572132" y="1071546"/>
            <a:ext cx="857256" cy="1440000"/>
          </a:xfrm>
          <a:prstGeom prst="rect">
            <a:avLst/>
          </a:prstGeom>
          <a:noFill/>
        </p:spPr>
      </p:pic>
      <p:pic>
        <p:nvPicPr>
          <p:cNvPr id="1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142844" y="4214818"/>
            <a:ext cx="2924248" cy="2448000"/>
          </a:xfrm>
          <a:prstGeom prst="rect">
            <a:avLst/>
          </a:prstGeom>
          <a:noFill/>
        </p:spPr>
      </p:pic>
      <p:pic>
        <p:nvPicPr>
          <p:cNvPr id="1026" name="Picture 2" descr="C:\Documents and Settings\Кирилл\Рабочий стол\МАМА\детские презентации\Почемучка\284165acb4e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6572244" y="2285992"/>
            <a:ext cx="2571756" cy="4320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begemot01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flipH="1">
            <a:off x="1571604" y="2071678"/>
            <a:ext cx="1285884" cy="2376000"/>
          </a:xfrm>
          <a:prstGeom prst="rect">
            <a:avLst/>
          </a:prstGeom>
          <a:noFill/>
        </p:spPr>
      </p:pic>
      <p:pic>
        <p:nvPicPr>
          <p:cNvPr id="1028" name="Picture 4" descr="C:\Documents and Settings\Кирилл\Рабочий стол\МАМА\детские презентации\Почемучка\d99df4126516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929058" y="5214950"/>
            <a:ext cx="2742348" cy="1332000"/>
          </a:xfrm>
          <a:prstGeom prst="rect">
            <a:avLst/>
          </a:prstGeom>
          <a:noFill/>
        </p:spPr>
      </p:pic>
      <p:pic>
        <p:nvPicPr>
          <p:cNvPr id="15" name="~PP3791.WAV">
            <a:hlinkClick r:id="" action="ppaction://media"/>
          </p:cNvPr>
          <p:cNvPicPr>
            <a:picLocks noRot="1" noChangeAspect="1"/>
          </p:cNvPicPr>
          <p:nvPr>
            <a:wavAudioFile r:embed="rId1" name="~PP3791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8643966" cy="34718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4071942"/>
            <a:ext cx="9144000" cy="278605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24750" y="0"/>
            <a:ext cx="1619250" cy="1393825"/>
          </a:xfrm>
          <a:prstGeom prst="rect">
            <a:avLst/>
          </a:prstGeom>
          <a:noFill/>
        </p:spPr>
      </p:pic>
      <p:pic>
        <p:nvPicPr>
          <p:cNvPr id="5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86050" y="571480"/>
            <a:ext cx="2363190" cy="3672000"/>
          </a:xfrm>
          <a:prstGeom prst="rect">
            <a:avLst/>
          </a:prstGeom>
          <a:noFill/>
        </p:spPr>
      </p:pic>
      <p:pic>
        <p:nvPicPr>
          <p:cNvPr id="6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500042"/>
            <a:ext cx="2363190" cy="3672000"/>
          </a:xfrm>
          <a:prstGeom prst="rect">
            <a:avLst/>
          </a:prstGeom>
          <a:noFill/>
        </p:spPr>
      </p:pic>
      <p:pic>
        <p:nvPicPr>
          <p:cNvPr id="7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00760" y="642918"/>
            <a:ext cx="2363190" cy="3672000"/>
          </a:xfrm>
          <a:prstGeom prst="rect">
            <a:avLst/>
          </a:prstGeom>
          <a:noFill/>
        </p:spPr>
      </p:pic>
      <p:pic>
        <p:nvPicPr>
          <p:cNvPr id="1026" name="Picture 2" descr="C:\Documents and Settings\Кирилл\Рабочий стол\МАМА\детские презентации\Почемучка\12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785794"/>
            <a:ext cx="4101408" cy="3384000"/>
          </a:xfrm>
          <a:prstGeom prst="rect">
            <a:avLst/>
          </a:prstGeom>
          <a:noFill/>
        </p:spPr>
      </p:pic>
      <p:pic>
        <p:nvPicPr>
          <p:cNvPr id="9" name="Picture 2" descr="C:\Documents and Settings\Кирилл\Рабочий стол\МАМА\детские презентации\Почемучка\12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785794"/>
            <a:ext cx="4101408" cy="3384000"/>
          </a:xfrm>
          <a:prstGeom prst="rect">
            <a:avLst/>
          </a:prstGeom>
          <a:noFill/>
        </p:spPr>
      </p:pic>
      <p:pic>
        <p:nvPicPr>
          <p:cNvPr id="34" name="detskie-chunga-chang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42844" y="142852"/>
            <a:ext cx="304800" cy="304800"/>
          </a:xfrm>
          <a:prstGeom prst="rect">
            <a:avLst/>
          </a:prstGeom>
        </p:spPr>
      </p:pic>
      <p:pic>
        <p:nvPicPr>
          <p:cNvPr id="23" name="Picture 3" descr="C:\Documents and Settings\Кирилл\Рабочий стол\МАМА\зоопарк\102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50" y="3474000"/>
            <a:ext cx="2937500" cy="3384000"/>
          </a:xfrm>
          <a:prstGeom prst="rect">
            <a:avLst/>
          </a:prstGeom>
          <a:noFill/>
        </p:spPr>
      </p:pic>
      <p:pic>
        <p:nvPicPr>
          <p:cNvPr id="26" name="Picture 4" descr="C:\Documents and Settings\Кирилл\Рабочий стол\МАМА\зоопарк\13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1571612"/>
            <a:ext cx="2955763" cy="4824000"/>
          </a:xfrm>
          <a:prstGeom prst="rect">
            <a:avLst/>
          </a:prstGeom>
          <a:noFill/>
        </p:spPr>
      </p:pic>
      <p:pic>
        <p:nvPicPr>
          <p:cNvPr id="38" name="Picture 4" descr="C:\Documents and Settings\Кирилл\Рабочий стол\МАМА\зоопарк\13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1142976" y="1500174"/>
            <a:ext cx="3000397" cy="4824000"/>
          </a:xfrm>
          <a:prstGeom prst="rect">
            <a:avLst/>
          </a:prstGeom>
          <a:noFill/>
        </p:spPr>
      </p:pic>
      <p:pic>
        <p:nvPicPr>
          <p:cNvPr id="28" name="Picture 5" descr="C:\Documents and Settings\Кирилл\Рабочий стол\МАМА\детские презентации\Почемучка\2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1538" y="2285992"/>
            <a:ext cx="3677184" cy="4032000"/>
          </a:xfrm>
          <a:prstGeom prst="rect">
            <a:avLst/>
          </a:prstGeom>
          <a:noFill/>
        </p:spPr>
      </p:pic>
      <p:pic>
        <p:nvPicPr>
          <p:cNvPr id="40" name="Picture 5" descr="C:\Documents and Settings\Кирилл\Рабочий стол\МАМА\детские презентации\Почемучка\2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86314" y="2285992"/>
            <a:ext cx="3677184" cy="4032000"/>
          </a:xfrm>
          <a:prstGeom prst="rect">
            <a:avLst/>
          </a:prstGeom>
          <a:noFill/>
        </p:spPr>
      </p:pic>
      <p:pic>
        <p:nvPicPr>
          <p:cNvPr id="8" name="Picture 2" descr="C:\Documents and Settings\Кирилл\Рабочий стол\МАМА\зоопарк\тти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00364" y="2500306"/>
            <a:ext cx="2788112" cy="3744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зоопарк\25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43636" y="3286124"/>
            <a:ext cx="2591645" cy="3060000"/>
          </a:xfrm>
          <a:prstGeom prst="rect">
            <a:avLst/>
          </a:prstGeom>
          <a:noFill/>
        </p:spPr>
      </p:pic>
      <p:pic>
        <p:nvPicPr>
          <p:cNvPr id="18" name="Picture 3" descr="C:\Documents and Settings\Кирилл\Рабочий стол\МАМА\зоопарк\25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214282" y="3143248"/>
            <a:ext cx="2714644" cy="3060000"/>
          </a:xfrm>
          <a:prstGeom prst="rect">
            <a:avLst/>
          </a:prstGeom>
          <a:noFill/>
        </p:spPr>
      </p:pic>
      <p:pic>
        <p:nvPicPr>
          <p:cNvPr id="1028" name="Picture 4" descr="C:\Documents and Settings\Кирилл\Рабочий стол\МАМА\зоопарк\35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85725" y="3429000"/>
            <a:ext cx="4258275" cy="2484000"/>
          </a:xfrm>
          <a:prstGeom prst="rect">
            <a:avLst/>
          </a:prstGeom>
          <a:noFill/>
        </p:spPr>
      </p:pic>
      <p:pic>
        <p:nvPicPr>
          <p:cNvPr id="20" name="Picture 4" descr="C:\Documents and Settings\Кирилл\Рабочий стол\МАМА\зоопарк\35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142844" y="3429000"/>
            <a:ext cx="4606150" cy="2592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зоопарк\17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5562000"/>
            <a:ext cx="9144000" cy="1296000"/>
          </a:xfrm>
          <a:prstGeom prst="rect">
            <a:avLst/>
          </a:prstGeom>
          <a:noFill/>
        </p:spPr>
      </p:pic>
      <p:pic>
        <p:nvPicPr>
          <p:cNvPr id="1030" name="Picture 6" descr="C:\Documents and Settings\Кирилл\Рабочий стол\МАМА\зоопарк\69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29124" y="2071678"/>
            <a:ext cx="3162343" cy="3456000"/>
          </a:xfrm>
          <a:prstGeom prst="rect">
            <a:avLst/>
          </a:prstGeom>
          <a:noFill/>
        </p:spPr>
      </p:pic>
      <p:pic>
        <p:nvPicPr>
          <p:cNvPr id="1031" name="Picture 7" descr="C:\Documents and Settings\Кирилл\Рабочий стол\МАМА\зоопарк\20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285852" y="2000240"/>
            <a:ext cx="2455378" cy="3420000"/>
          </a:xfrm>
          <a:prstGeom prst="rect">
            <a:avLst/>
          </a:prstGeom>
          <a:noFill/>
        </p:spPr>
      </p:pic>
      <p:pic>
        <p:nvPicPr>
          <p:cNvPr id="1032" name="Picture 8" descr="C:\Documents and Settings\Кирилл\Рабочий стол\МАМА\детские презентации\Почемучка\рр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714876" y="428604"/>
            <a:ext cx="4108000" cy="5688000"/>
          </a:xfrm>
          <a:prstGeom prst="rect">
            <a:avLst/>
          </a:prstGeom>
          <a:noFill/>
        </p:spPr>
      </p:pic>
      <p:pic>
        <p:nvPicPr>
          <p:cNvPr id="25" name="Picture 8" descr="C:\Documents and Settings\Кирилл\Рабочий стол\МАМА\детские презентации\Почемучка\рр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14348" y="428604"/>
            <a:ext cx="4108000" cy="5688000"/>
          </a:xfrm>
          <a:prstGeom prst="rect">
            <a:avLst/>
          </a:prstGeom>
          <a:noFill/>
        </p:spPr>
      </p:pic>
    </p:spTree>
  </p:cSld>
  <p:clrMapOvr>
    <a:masterClrMapping/>
  </p:clrMapOvr>
  <p:transition advTm="10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xit" presetSubtype="0" accel="10000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9" presetClass="exit" presetSubtype="0" accel="10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" presetID="53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0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70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3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детские презентации\Почемучка\0b44d0e8900f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00760" y="3143248"/>
            <a:ext cx="2917399" cy="3132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1680" y="2348880"/>
            <a:ext cx="450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</a:rPr>
              <a:t>Конец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8"/>
            <a:ext cx="9144000" cy="264318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Угадай, кто пришёл к доктору на приём?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86644" y="785794"/>
            <a:ext cx="1619250" cy="1393825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900" y="5929330"/>
            <a:ext cx="756664" cy="68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86182" y="1214422"/>
            <a:ext cx="3126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7030A0"/>
                </a:solidFill>
              </a:rPr>
              <a:t>Ш-ш-ш</a:t>
            </a:r>
            <a:endParaRPr lang="ru-RU" sz="66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Documents and Settings\Кирилл\Рабочий стол\МАМА\детские презентации\Почемучка\d99df412651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71934" y="3143248"/>
            <a:ext cx="4595285" cy="2232000"/>
          </a:xfrm>
          <a:prstGeom prst="rect">
            <a:avLst/>
          </a:prstGeom>
          <a:noFill/>
        </p:spPr>
      </p:pic>
      <p:pic>
        <p:nvPicPr>
          <p:cNvPr id="9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 cstate="email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  <p:pic>
        <p:nvPicPr>
          <p:cNvPr id="10" name="~PP3245.WAV">
            <a:hlinkClick r:id="" action="ppaction://media"/>
          </p:cNvPr>
          <p:cNvPicPr>
            <a:picLocks noRot="1" noChangeAspect="1"/>
          </p:cNvPicPr>
          <p:nvPr>
            <a:wavAudioFile r:embed="rId2" name="~PP3245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8"/>
            <a:ext cx="9144000" cy="264318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86644" y="785794"/>
            <a:ext cx="1619250" cy="1393825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900" y="5929330"/>
            <a:ext cx="756664" cy="68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14744" y="642918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7030A0"/>
                </a:solidFill>
              </a:rPr>
              <a:t>Ж-ж-ж</a:t>
            </a:r>
            <a:endParaRPr lang="ru-RU" sz="7200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Documents and Settings\Кирилл\Рабочий стол\МАМА\детские презентации\Почемучка\261b97f41fd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43438" y="2214554"/>
            <a:ext cx="2651022" cy="3888000"/>
          </a:xfrm>
          <a:prstGeom prst="rect">
            <a:avLst/>
          </a:prstGeom>
          <a:noFill/>
        </p:spPr>
      </p:pic>
      <p:pic>
        <p:nvPicPr>
          <p:cNvPr id="9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 cstate="email"/>
          <a:stretch>
            <a:fillRect/>
          </a:stretch>
        </p:blipFill>
        <p:spPr>
          <a:xfrm>
            <a:off x="142844" y="142852"/>
            <a:ext cx="304800" cy="304800"/>
          </a:xfrm>
          <a:prstGeom prst="rect">
            <a:avLst/>
          </a:prstGeom>
        </p:spPr>
      </p:pic>
      <p:pic>
        <p:nvPicPr>
          <p:cNvPr id="10" name="~PP647.WAV">
            <a:hlinkClick r:id="" action="ppaction://media"/>
          </p:cNvPr>
          <p:cNvPicPr>
            <a:picLocks noRot="1" noChangeAspect="1"/>
          </p:cNvPicPr>
          <p:nvPr>
            <a:wavAudioFile r:embed="rId2" name="~PP647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8"/>
            <a:ext cx="9144000" cy="264318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86644" y="785794"/>
            <a:ext cx="1619250" cy="1393825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900" y="5929330"/>
            <a:ext cx="756664" cy="68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86182" y="1643050"/>
            <a:ext cx="3126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058" y="857232"/>
            <a:ext cx="3071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З-з-з</a:t>
            </a:r>
            <a:endParaRPr lang="ru-RU" sz="80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Documents and Settings\Кирилл\Рабочий стол\МАМА\детские презентации\Почемучка\1184520637_komar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2571744"/>
            <a:ext cx="2448000" cy="24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 cstate="email"/>
          <a:stretch>
            <a:fillRect/>
          </a:stretch>
        </p:blipFill>
        <p:spPr>
          <a:xfrm>
            <a:off x="357158" y="285728"/>
            <a:ext cx="304800" cy="304800"/>
          </a:xfrm>
          <a:prstGeom prst="rect">
            <a:avLst/>
          </a:prstGeom>
        </p:spPr>
      </p:pic>
      <p:pic>
        <p:nvPicPr>
          <p:cNvPr id="11" name="~PP2113.WAV">
            <a:hlinkClick r:id="" action="ppaction://media"/>
          </p:cNvPr>
          <p:cNvPicPr>
            <a:picLocks noRot="1" noChangeAspect="1"/>
          </p:cNvPicPr>
          <p:nvPr>
            <a:wavAudioFile r:embed="rId2" name="~PP2113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8"/>
            <a:ext cx="9144000" cy="264318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86644" y="785794"/>
            <a:ext cx="1619250" cy="1393825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900" y="5929330"/>
            <a:ext cx="756664" cy="68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86182" y="642918"/>
            <a:ext cx="3126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Р-р-р</a:t>
            </a:r>
            <a:endParaRPr lang="ru-RU" sz="8000" b="1" dirty="0">
              <a:solidFill>
                <a:srgbClr val="7030A0"/>
              </a:solidFill>
            </a:endParaRPr>
          </a:p>
        </p:txBody>
      </p:sp>
      <p:pic>
        <p:nvPicPr>
          <p:cNvPr id="4098" name="Picture 2" descr="C:\Documents and Settings\Кирилл\Рабочий стол\МАМА\детские презентации\Почемучка\1b59ae46c9d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86182" y="2571744"/>
            <a:ext cx="4651149" cy="3276000"/>
          </a:xfrm>
          <a:prstGeom prst="rect">
            <a:avLst/>
          </a:prstGeom>
          <a:noFill/>
        </p:spPr>
      </p:pic>
      <p:pic>
        <p:nvPicPr>
          <p:cNvPr id="9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 cstate="email"/>
          <a:stretch>
            <a:fillRect/>
          </a:stretch>
        </p:blipFill>
        <p:spPr>
          <a:xfrm>
            <a:off x="428596" y="214290"/>
            <a:ext cx="304800" cy="304800"/>
          </a:xfrm>
          <a:prstGeom prst="rect">
            <a:avLst/>
          </a:prstGeom>
        </p:spPr>
      </p:pic>
      <p:pic>
        <p:nvPicPr>
          <p:cNvPr id="10" name="~PP2986.WAV">
            <a:hlinkClick r:id="" action="ppaction://media"/>
          </p:cNvPr>
          <p:cNvPicPr>
            <a:picLocks noRot="1" noChangeAspect="1"/>
          </p:cNvPicPr>
          <p:nvPr>
            <a:wavAudioFile r:embed="rId2" name="~PP2986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29132"/>
            <a:ext cx="9144000" cy="242886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58082" y="285728"/>
            <a:ext cx="1619250" cy="1393825"/>
          </a:xfrm>
          <a:prstGeom prst="rect">
            <a:avLst/>
          </a:prstGeom>
          <a:noFill/>
        </p:spPr>
      </p:pic>
      <p:pic>
        <p:nvPicPr>
          <p:cNvPr id="9" name="Picture 22" descr="ani-bird_blu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800000" flipH="1">
            <a:off x="6477076" y="456331"/>
            <a:ext cx="2269050" cy="1656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357686" y="1357298"/>
            <a:ext cx="2557474" cy="19288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solidFill>
                  <a:srgbClr val="C00000"/>
                </a:solidFill>
              </a:rPr>
              <a:t>Телеграмма</a:t>
            </a:r>
            <a:endParaRPr lang="ru-RU" sz="3200" b="1" u="sng" dirty="0">
              <a:solidFill>
                <a:srgbClr val="C00000"/>
              </a:solidFill>
            </a:endParaRPr>
          </a:p>
        </p:txBody>
      </p:sp>
      <p:sp>
        <p:nvSpPr>
          <p:cNvPr id="11" name="Молния 10"/>
          <p:cNvSpPr/>
          <p:nvPr/>
        </p:nvSpPr>
        <p:spPr>
          <a:xfrm rot="-2700000">
            <a:off x="5332883" y="1403800"/>
            <a:ext cx="914400" cy="9144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643174" y="5929330"/>
            <a:ext cx="635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Доктор Айболит получил срочную телеграмму.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 Африке заболели звери. 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Documents and Settings\Кирилл\Рабочий стол\МАМА\детские презентации\Почемучка\99994d7a442b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71934" y="4071942"/>
            <a:ext cx="1733423" cy="1620000"/>
          </a:xfrm>
          <a:prstGeom prst="rect">
            <a:avLst/>
          </a:prstGeom>
          <a:noFill/>
        </p:spPr>
      </p:pic>
      <p:pic>
        <p:nvPicPr>
          <p:cNvPr id="12" name="Picture 22" descr="ani-bird_blu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80000">
            <a:off x="2442171" y="671314"/>
            <a:ext cx="2346564" cy="1656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ec34f03c017d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72264" y="3643314"/>
            <a:ext cx="1994348" cy="2124000"/>
          </a:xfrm>
          <a:prstGeom prst="rect">
            <a:avLst/>
          </a:prstGeom>
          <a:noFill/>
        </p:spPr>
      </p:pic>
      <p:pic>
        <p:nvPicPr>
          <p:cNvPr id="14" name="~PP4013.WAV">
            <a:hlinkClick r:id="" action="ppaction://media"/>
          </p:cNvPr>
          <p:cNvPicPr>
            <a:picLocks noRot="1" noChangeAspect="1"/>
          </p:cNvPicPr>
          <p:nvPr>
            <a:wavAudioFile r:embed="rId1" name="~PP4013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8858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Помогите Айболиту собрать вещи. В чемодан надо положить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предметы, в названии которых есть звук «ш».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Documents and Settings\Кирилл\Рабочий стол\МАМА\детские презентации\Почемучка\6e463c95403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357430"/>
            <a:ext cx="2579877" cy="2052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03ea78dc7c4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00826" y="928670"/>
            <a:ext cx="1659425" cy="2088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детские презентации\Почемучка\3c2b1d970de1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72330" y="3357562"/>
            <a:ext cx="1649458" cy="2268000"/>
          </a:xfrm>
          <a:prstGeom prst="rect">
            <a:avLst/>
          </a:prstGeom>
          <a:noFill/>
        </p:spPr>
      </p:pic>
      <p:pic>
        <p:nvPicPr>
          <p:cNvPr id="1030" name="Picture 6" descr="C:\Documents and Settings\Кирилл\Рабочий стол\МАМА\детские презентации\Почемучка\a8d7ec80afa8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14612" y="5000636"/>
            <a:ext cx="1441450" cy="1441450"/>
          </a:xfrm>
          <a:prstGeom prst="rect">
            <a:avLst/>
          </a:prstGeom>
          <a:noFill/>
        </p:spPr>
      </p:pic>
      <p:pic>
        <p:nvPicPr>
          <p:cNvPr id="1031" name="Picture 7" descr="C:\Documents and Settings\Кирилл\Рабочий стол\МАМА\детские презентации\Почемучка\efeb55bbf7fe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28596" y="1643050"/>
            <a:ext cx="2108703" cy="1224000"/>
          </a:xfrm>
          <a:prstGeom prst="rect">
            <a:avLst/>
          </a:prstGeom>
          <a:noFill/>
        </p:spPr>
      </p:pic>
      <p:pic>
        <p:nvPicPr>
          <p:cNvPr id="1032" name="Picture 8" descr="C:\Documents and Settings\Кирилл\Рабочий стол\МАМА\детские презентации\Почемучка\79A24_EX_big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85720" y="3571876"/>
            <a:ext cx="2307597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Documents and Settings\Кирилл\Рабочий стол\МАМА\детские презентации\Почемучка\b1c12472bde8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929190" y="4643446"/>
            <a:ext cx="1875526" cy="1872000"/>
          </a:xfrm>
          <a:prstGeom prst="rect">
            <a:avLst/>
          </a:prstGeom>
          <a:noFill/>
        </p:spPr>
      </p:pic>
      <p:pic>
        <p:nvPicPr>
          <p:cNvPr id="1034" name="Picture 10" descr="C:\Documents and Settings\Кирилл\Рабочий стол\МАМА\детские презентации\Почемучка\п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428992" y="1071546"/>
            <a:ext cx="1948448" cy="1116000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>
              <a:snd r:embed="rId12" name="да.wav"/>
            </a:hlinkClick>
          </p:cNvPr>
          <p:cNvSpPr>
            <a:spLocks noChangeAspect="1"/>
          </p:cNvSpPr>
          <p:nvPr/>
        </p:nvSpPr>
        <p:spPr>
          <a:xfrm>
            <a:off x="7929586" y="5786454"/>
            <a:ext cx="851964" cy="828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~PP82.WAV">
            <a:hlinkClick r:id="" action="ppaction://media"/>
          </p:cNvPr>
          <p:cNvPicPr>
            <a:picLocks noRot="1" noChangeAspect="1"/>
          </p:cNvPicPr>
          <p:nvPr>
            <a:wavAudioFile r:embed="rId1" name="~PP82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24219 0.104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0.28264 0.0768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31111 -0.2937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-0.13368 -0.4289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0" y="-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00570"/>
            <a:ext cx="9144000" cy="235743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785794"/>
            <a:ext cx="3957350" cy="5652000"/>
          </a:xfrm>
          <a:prstGeom prst="rect">
            <a:avLst/>
          </a:prstGeom>
          <a:noFill/>
        </p:spPr>
      </p:pic>
      <p:pic>
        <p:nvPicPr>
          <p:cNvPr id="1028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388" y="3357562"/>
            <a:ext cx="2493142" cy="2844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детские презентации\Почемучка\mult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44" y="3071810"/>
            <a:ext cx="259200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5" descr="solnishk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215206" y="214290"/>
            <a:ext cx="1619250" cy="13938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7572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Спасибо! Друзья, отправляемся в путь!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2714612" y="2071678"/>
            <a:ext cx="1785950" cy="2484000"/>
          </a:xfrm>
          <a:prstGeom prst="rect">
            <a:avLst/>
          </a:prstGeom>
          <a:noFill/>
        </p:spPr>
      </p:pic>
      <p:pic>
        <p:nvPicPr>
          <p:cNvPr id="9" name="~PP2093.WAV">
            <a:hlinkClick r:id="" action="ppaction://media"/>
          </p:cNvPr>
          <p:cNvPicPr>
            <a:picLocks noRot="1" noChangeAspect="1"/>
          </p:cNvPicPr>
          <p:nvPr>
            <a:wavAudioFile r:embed="rId1" name="~PP2093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238</Words>
  <Application>Microsoft Office PowerPoint</Application>
  <PresentationFormat>Экран (4:3)</PresentationFormat>
  <Paragraphs>40</Paragraphs>
  <Slides>22</Slides>
  <Notes>1</Notes>
  <HiddenSlides>0</HiddenSlides>
  <MMClips>27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WIN7XP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WIN7XP</dc:creator>
  <cp:lastModifiedBy>SAMSUNG</cp:lastModifiedBy>
  <cp:revision>95</cp:revision>
  <dcterms:created xsi:type="dcterms:W3CDTF">2009-08-16T16:27:25Z</dcterms:created>
  <dcterms:modified xsi:type="dcterms:W3CDTF">2018-11-18T06:44:32Z</dcterms:modified>
</cp:coreProperties>
</file>